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6" r:id="rId2"/>
    <p:sldId id="277" r:id="rId3"/>
    <p:sldId id="278" r:id="rId4"/>
    <p:sldId id="279" r:id="rId5"/>
    <p:sldId id="27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69B7AF-335F-4D0D-9BF8-FA61F99D7E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365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35AAA-E607-4C6F-AE11-A98E073B00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51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8451A-1EB6-4C7F-8B18-DC09CE1EAD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400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2A16A-43EA-4EB7-AB3B-442F944EC5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159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0C4FF-0B65-4819-AABC-4DA700C998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414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7BF16-7772-46D6-A775-BC41C149C7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0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1938B-24AF-47F1-873B-B93C97AD9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71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FA084-52F6-450C-BA7C-A7C483AC1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05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E5995-58C8-4D7F-BB6D-002D379683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0091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43B00-AD68-4F59-943F-0A3D210962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34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6DA0F-8026-43A9-9A4C-9A272BE3C1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2837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78C99-FBC8-4E6F-993B-C777DB8042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921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281F92-B573-425A-8EE1-127890435F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kern="0" smtClean="0">
                <a:solidFill>
                  <a:srgbClr val="FF0000"/>
                </a:solidFill>
              </a:rPr>
              <a:t>Proposito 17b</a:t>
            </a:r>
            <a:r>
              <a:rPr lang="en-US" kern="0" smtClean="0"/>
              <a:t>			</a:t>
            </a:r>
            <a:r>
              <a:rPr lang="en-US" kern="0" smtClean="0">
                <a:solidFill>
                  <a:srgbClr val="00B050"/>
                </a:solidFill>
              </a:rPr>
              <a:t>18/10/17</a:t>
            </a:r>
            <a:endParaRPr lang="en-US" kern="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290" y="6096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i="1" kern="0" dirty="0" smtClean="0">
                <a:solidFill>
                  <a:srgbClr val="7030A0"/>
                </a:solidFill>
              </a:rPr>
              <a:t>L.O: to review for tomorrow’s review quiz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Actividad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dirty="0" err="1" smtClean="0">
                <a:solidFill>
                  <a:srgbClr val="FF0000"/>
                </a:solidFill>
              </a:rPr>
              <a:t>Inicial</a:t>
            </a:r>
            <a:r>
              <a:rPr lang="en-US" kern="0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FontTx/>
              <a:buNone/>
            </a:pPr>
            <a:r>
              <a:rPr lang="en-US" kern="0" dirty="0" err="1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con la forma </a:t>
            </a:r>
            <a:r>
              <a:rPr lang="en-US" kern="0" dirty="0" err="1" smtClean="0"/>
              <a:t>correcta</a:t>
            </a:r>
            <a:r>
              <a:rPr lang="en-US" kern="0" dirty="0" smtClean="0"/>
              <a:t> del </a:t>
            </a:r>
            <a:r>
              <a:rPr lang="en-US" kern="0" dirty="0" err="1" smtClean="0"/>
              <a:t>adjetivo</a:t>
            </a:r>
            <a:r>
              <a:rPr lang="en-US" kern="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Herminio</a:t>
            </a:r>
            <a:r>
              <a:rPr lang="en-US" kern="0" dirty="0" smtClean="0"/>
              <a:t> es </a:t>
            </a:r>
            <a:r>
              <a:rPr lang="en-US" kern="0" dirty="0" err="1" smtClean="0"/>
              <a:t>muy</a:t>
            </a:r>
            <a:r>
              <a:rPr lang="en-US" kern="0" dirty="0" smtClean="0"/>
              <a:t> ___________.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antipatico</a:t>
            </a:r>
            <a:r>
              <a:rPr lang="en-US" i="1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Gloria y Minerva son </a:t>
            </a:r>
            <a:r>
              <a:rPr lang="en-US" kern="0" dirty="0" err="1" smtClean="0"/>
              <a:t>muy</a:t>
            </a:r>
            <a:r>
              <a:rPr lang="en-US" kern="0" dirty="0" smtClean="0"/>
              <a:t> __________.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ambicioso</a:t>
            </a:r>
            <a:r>
              <a:rPr lang="en-US" i="1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La </a:t>
            </a:r>
            <a:r>
              <a:rPr lang="en-US" kern="0" dirty="0" err="1" smtClean="0"/>
              <a:t>clasede</a:t>
            </a:r>
            <a:r>
              <a:rPr lang="en-US" kern="0" dirty="0" smtClean="0"/>
              <a:t> </a:t>
            </a:r>
            <a:r>
              <a:rPr lang="en-US" kern="0" dirty="0" err="1" smtClean="0"/>
              <a:t>historia</a:t>
            </a:r>
            <a:r>
              <a:rPr lang="en-US" kern="0" dirty="0" smtClean="0"/>
              <a:t> es </a:t>
            </a:r>
            <a:r>
              <a:rPr lang="en-US" kern="0" dirty="0" err="1" smtClean="0"/>
              <a:t>muy</a:t>
            </a:r>
            <a:r>
              <a:rPr lang="en-US" kern="0" dirty="0" smtClean="0"/>
              <a:t> ________.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duro</a:t>
            </a:r>
            <a:r>
              <a:rPr lang="en-US" i="1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Los </a:t>
            </a:r>
            <a:r>
              <a:rPr lang="en-US" kern="0" smtClean="0"/>
              <a:t>colegios son _____________.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pequeño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Laura no es ___________, es </a:t>
            </a:r>
            <a:r>
              <a:rPr lang="en-US" kern="0" dirty="0" err="1" smtClean="0"/>
              <a:t>muy</a:t>
            </a:r>
            <a:r>
              <a:rPr lang="en-US" kern="0" dirty="0" smtClean="0"/>
              <a:t> _______.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cobarde</a:t>
            </a:r>
            <a:r>
              <a:rPr lang="en-US" i="1" kern="0" dirty="0" smtClean="0"/>
              <a:t>, </a:t>
            </a:r>
            <a:r>
              <a:rPr lang="en-US" i="1" kern="0" dirty="0" err="1" smtClean="0"/>
              <a:t>valiente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4992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 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884237"/>
            <a:ext cx="85344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smtClean="0"/>
              <a:t>Copy; if the sentence is plural make it singular, and if it’s singular make it plural.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Los perros son muy grandes.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La mochila de la muchacha es fea.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Un curso fácil es aburrido.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Unos amigos de Jorge son muy chistosos.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La amiga de Marta es muy interesante.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endParaRPr lang="en-US" sz="2800" kern="0" smtClean="0"/>
          </a:p>
          <a:p>
            <a:pPr marL="514350" indent="-514350">
              <a:buFont typeface="+mj-lt"/>
              <a:buAutoNum type="arabicPeriod"/>
            </a:pPr>
            <a:endParaRPr 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195518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 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Copia y completa con el articulo indefinido correcto.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Felipe tiene _____ amigos buenos son sinceros.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 profesora nueva es estricta.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 escuelas privadas son pequeñas.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 historia es ______ clase interesante.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Leonardo es ______ alumno nuevo.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42845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Escribe el articulo definido correcto.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 curso de español es dificil.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 profesores en mi escuela son buenos.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______ maestra de ciencias es bonita.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______ clases son aburridas pero faciles.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______ cafeteria de la escuela es grande.</a:t>
            </a:r>
            <a:endParaRPr lang="en-US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537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17b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altLang="en-US" dirty="0" smtClean="0"/>
              <a:t>Study </a:t>
            </a:r>
            <a:r>
              <a:rPr lang="en-US" altLang="en-US" dirty="0"/>
              <a:t>for </a:t>
            </a:r>
            <a:r>
              <a:rPr lang="en-US" altLang="en-US" u="sng" dirty="0"/>
              <a:t>Quiz </a:t>
            </a:r>
            <a:r>
              <a:rPr lang="en-US" altLang="en-US" u="sng" dirty="0" smtClean="0"/>
              <a:t>C </a:t>
            </a:r>
            <a:r>
              <a:rPr lang="en-US" altLang="en-US" dirty="0" smtClean="0"/>
              <a:t>TOMORROW!!</a:t>
            </a:r>
            <a:endParaRPr lang="en-US" altLang="en-US" u="sng" dirty="0"/>
          </a:p>
          <a:p>
            <a:pPr lvl="1"/>
            <a:r>
              <a:rPr lang="en-US" altLang="en-US" dirty="0" err="1"/>
              <a:t>Articulos</a:t>
            </a:r>
            <a:r>
              <a:rPr lang="en-US" altLang="en-US" dirty="0"/>
              <a:t> </a:t>
            </a:r>
            <a:r>
              <a:rPr lang="en-US" altLang="en-US" dirty="0" err="1"/>
              <a:t>definidos</a:t>
            </a:r>
            <a:r>
              <a:rPr lang="en-US" altLang="en-US" dirty="0"/>
              <a:t>: el, la, los, </a:t>
            </a:r>
            <a:r>
              <a:rPr lang="en-US" altLang="en-US" dirty="0" err="1"/>
              <a:t>las</a:t>
            </a:r>
            <a:endParaRPr lang="en-US" altLang="en-US" dirty="0"/>
          </a:p>
          <a:p>
            <a:pPr lvl="1"/>
            <a:r>
              <a:rPr lang="en-US" altLang="en-US" dirty="0" err="1"/>
              <a:t>Articulos</a:t>
            </a:r>
            <a:r>
              <a:rPr lang="en-US" altLang="en-US" dirty="0"/>
              <a:t> </a:t>
            </a:r>
            <a:r>
              <a:rPr lang="en-US" altLang="en-US" dirty="0" err="1"/>
              <a:t>indefinidos</a:t>
            </a:r>
            <a:r>
              <a:rPr lang="en-US" altLang="en-US" dirty="0"/>
              <a:t>: un, </a:t>
            </a:r>
            <a:r>
              <a:rPr lang="en-US" altLang="en-US" dirty="0" err="1"/>
              <a:t>una</a:t>
            </a:r>
            <a:r>
              <a:rPr lang="en-US" altLang="en-US" dirty="0"/>
              <a:t>, </a:t>
            </a:r>
            <a:r>
              <a:rPr lang="en-US" altLang="en-US" dirty="0" err="1"/>
              <a:t>unos</a:t>
            </a:r>
            <a:r>
              <a:rPr lang="en-US" altLang="en-US" dirty="0"/>
              <a:t>, </a:t>
            </a:r>
            <a:r>
              <a:rPr lang="en-US" altLang="en-US" dirty="0" err="1"/>
              <a:t>unas</a:t>
            </a:r>
            <a:endParaRPr lang="en-US" altLang="en-US" dirty="0"/>
          </a:p>
          <a:p>
            <a:pPr lvl="1"/>
            <a:r>
              <a:rPr lang="en-US" altLang="en-US" dirty="0" smtClean="0"/>
              <a:t>Adjectives</a:t>
            </a:r>
            <a:r>
              <a:rPr lang="en-US" altLang="en-US" dirty="0"/>
              <a:t>: male/female, singular/plural.</a:t>
            </a:r>
          </a:p>
          <a:p>
            <a:pPr lvl="1"/>
            <a:r>
              <a:rPr lang="en-US" altLang="en-US" dirty="0" smtClean="0"/>
              <a:t>QUESTION WORDS</a:t>
            </a:r>
          </a:p>
          <a:p>
            <a:pPr lvl="1"/>
            <a:r>
              <a:rPr lang="en-US" altLang="en-US" dirty="0" smtClean="0"/>
              <a:t>Vocabulary</a:t>
            </a:r>
          </a:p>
          <a:p>
            <a:pPr lvl="2"/>
            <a:r>
              <a:rPr lang="en-US" altLang="en-US" dirty="0" smtClean="0"/>
              <a:t>Adjectives</a:t>
            </a:r>
          </a:p>
          <a:p>
            <a:pPr lvl="2"/>
            <a:r>
              <a:rPr lang="en-US" altLang="en-US" dirty="0" smtClean="0"/>
              <a:t>School</a:t>
            </a:r>
          </a:p>
          <a:p>
            <a:pPr lvl="2"/>
            <a:r>
              <a:rPr lang="en-US" altLang="en-US" dirty="0" smtClean="0"/>
              <a:t>Classes</a:t>
            </a:r>
          </a:p>
          <a:p>
            <a:pPr marL="914400" lvl="2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11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8812</TotalTime>
  <Words>250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Tarea # 17b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    Clase 9N La fecha es el 13 de diciembre del 2011</dc:title>
  <dc:creator>Helen Zumaeta</dc:creator>
  <cp:lastModifiedBy>Helen Zumaeta</cp:lastModifiedBy>
  <cp:revision>39</cp:revision>
  <cp:lastPrinted>2016-11-15T23:01:21Z</cp:lastPrinted>
  <dcterms:created xsi:type="dcterms:W3CDTF">2011-12-13T17:43:20Z</dcterms:created>
  <dcterms:modified xsi:type="dcterms:W3CDTF">2017-10-18T16:27:39Z</dcterms:modified>
</cp:coreProperties>
</file>